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9" r:id="rId3"/>
    <p:sldId id="26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8CBF-E57F-40DA-B588-12363FD98FB2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BB62-4DBF-4D9E-B54B-983644FBB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39F44-5E63-4BEC-A058-6E3678C52CF8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B24A8-2C6D-4AD8-B92D-22AF25615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9C7BE-9369-4472-AE1E-67485851486B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F272-D4E0-461B-A36D-5DE87D87E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BED66-A652-436D-B6B5-81DAD3C04AE9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F65B-795E-4ABB-96F1-46E15D2DD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D265C-A198-4F58-BF78-6E72009D0E40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8CC75-E326-4249-BD74-5F5FF5EBC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985DA-50B9-480E-8477-C38B465FE8DC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C503-1BA0-41DA-A0E0-18F855E07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88735-BCD0-4011-92B6-D5A09BB9981E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D419-A92B-4EA7-9F27-4F04AFCF0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6030-1C72-47FF-9742-A8A05C2C1BD6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47E80-0967-4B71-8787-0159DACC0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611DC-B55B-4FCA-8405-06B11C27D167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BB4AB-F2F7-4F2F-8B97-63B8CA51F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4354-D282-4D00-9554-3CF30DC49A59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58895-EE5E-460A-A015-362189175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722B4-AA63-4539-88CF-039E56933338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8FFE3-8355-4E30-81FD-6B6610047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E332B8-6909-43E3-8A8B-57F2D711698E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A8C0B4-C637-4796-B716-5732A2DBF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94" r:id="rId9"/>
    <p:sldLayoutId id="2147483785" r:id="rId10"/>
    <p:sldLayoutId id="21474837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611188"/>
            <a:ext cx="8642350" cy="576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600" dirty="0">
                <a:latin typeface="Times New Roman" pitchFamily="18" charset="0"/>
              </a:rPr>
              <a:t>                </a:t>
            </a:r>
            <a:r>
              <a:rPr lang="ru-RU" sz="3600" b="1" dirty="0">
                <a:latin typeface="Times New Roman" pitchFamily="18" charset="0"/>
              </a:rPr>
              <a:t>ТУБЕРОЗНЫЙ СКЛЕРОЗ </a:t>
            </a:r>
          </a:p>
          <a:p>
            <a:r>
              <a:rPr lang="ru-RU" sz="3600" b="1" dirty="0">
                <a:latin typeface="Times New Roman" pitchFamily="18" charset="0"/>
              </a:rPr>
              <a:t>    (БОЛЕЗНЬ БУРНЕВИЛЯ-ПРИНГЛА)</a:t>
            </a:r>
          </a:p>
          <a:p>
            <a:r>
              <a:rPr lang="ru-RU" sz="3600" b="1" dirty="0">
                <a:latin typeface="Times New Roman" pitchFamily="18" charset="0"/>
              </a:rPr>
              <a:t>              КЛИНИЧЕСКИЙ СЛУЧАЙ</a:t>
            </a:r>
          </a:p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                                                                  </a:t>
            </a:r>
            <a:r>
              <a:rPr lang="ru-RU" sz="2400" b="1" dirty="0">
                <a:latin typeface="Times New Roman" pitchFamily="18" charset="0"/>
              </a:rPr>
              <a:t>ГБУЗ</a:t>
            </a:r>
          </a:p>
          <a:p>
            <a:r>
              <a:rPr lang="ru-RU" sz="2400" b="1" dirty="0">
                <a:latin typeface="Times New Roman" pitchFamily="18" charset="0"/>
              </a:rPr>
              <a:t>        </a:t>
            </a:r>
            <a:r>
              <a:rPr lang="ru-RU" sz="2400" b="1" dirty="0" smtClean="0">
                <a:latin typeface="Times New Roman" pitchFamily="18" charset="0"/>
              </a:rPr>
              <a:t>  </a:t>
            </a:r>
            <a:r>
              <a:rPr lang="ru-RU" sz="2400" b="1" dirty="0">
                <a:latin typeface="Times New Roman" pitchFamily="18" charset="0"/>
              </a:rPr>
              <a:t>«Оренбургская областная клиническая больница»</a:t>
            </a:r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                                                    Г. Оренбург, 2016г.</a:t>
            </a:r>
          </a:p>
          <a:p>
            <a:endParaRPr lang="ru-RU" dirty="0"/>
          </a:p>
          <a:p>
            <a:r>
              <a:rPr lang="ru-RU" dirty="0"/>
              <a:t>                              </a:t>
            </a:r>
            <a:r>
              <a:rPr lang="ru-RU" dirty="0" err="1"/>
              <a:t>Апрелев</a:t>
            </a:r>
            <a:r>
              <a:rPr lang="ru-RU" dirty="0"/>
              <a:t> А.Е., </a:t>
            </a:r>
            <a:r>
              <a:rPr lang="ru-RU" dirty="0" err="1"/>
              <a:t>Абдулгазизова</a:t>
            </a:r>
            <a:r>
              <a:rPr lang="ru-RU" dirty="0"/>
              <a:t> З.Ф., Макеева Л.В.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Цель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Ознакомить с клиническим случаем Болезни Бурневиля.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Заключение</a:t>
            </a:r>
          </a:p>
        </p:txBody>
      </p:sp>
      <p:sp>
        <p:nvSpPr>
          <p:cNvPr id="23556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dirty="0" smtClean="0"/>
              <a:t>Для верного установления диагноза Болезни </a:t>
            </a:r>
            <a:r>
              <a:rPr lang="ru-RU" dirty="0" err="1" smtClean="0"/>
              <a:t>Бурневиля</a:t>
            </a:r>
            <a:r>
              <a:rPr lang="ru-RU" dirty="0" smtClean="0"/>
              <a:t> необходимы консультации врачей смежных специальностей и исследования </a:t>
            </a:r>
            <a:r>
              <a:rPr lang="ru-RU" dirty="0" err="1" smtClean="0"/>
              <a:t>параклинических</a:t>
            </a:r>
            <a:r>
              <a:rPr lang="ru-RU" dirty="0" smtClean="0"/>
              <a:t> служб.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</TotalTime>
  <Words>62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Цель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ТУБЕРОЗНЫЙ   СКЛЕРОЗ  (БОЛЕЗНЬ  БУРНЕВИЛЯ - ПРИНГЛА) КЛИНИЧЕСКИЙ  СЛУЧАЙ   ГУЗ «Областная клиническая больница» г.Оренбург   Макеева Л.В.</dc:title>
  <dc:creator>Вован</dc:creator>
  <cp:lastModifiedBy>Борис Арцахский</cp:lastModifiedBy>
  <cp:revision>39</cp:revision>
  <dcterms:created xsi:type="dcterms:W3CDTF">2016-08-02T10:18:16Z</dcterms:created>
  <dcterms:modified xsi:type="dcterms:W3CDTF">2016-09-11T17:26:13Z</dcterms:modified>
</cp:coreProperties>
</file>